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1A3C3-6043-4A1F-98CD-A4DE15B67C87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3FFD5-95DD-4448-AA87-C76D8E7DC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55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3FFD5-95DD-4448-AA87-C76D8E7DC75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74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 – Small intestine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3FFD5-95DD-4448-AA87-C76D8E7DC75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02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05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71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829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063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9803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902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61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21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5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1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0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656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16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08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33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45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72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86E77E4-E6ED-4F6C-9E27-5500D86E7B30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9C23401-FF99-48B5-899F-B3298B1D7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3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622739"/>
            <a:ext cx="8825658" cy="1043188"/>
          </a:xfrm>
        </p:spPr>
        <p:txBody>
          <a:bodyPr/>
          <a:lstStyle/>
          <a:p>
            <a:pPr algn="ctr"/>
            <a:r>
              <a:rPr lang="en-US" sz="2400" dirty="0" smtClean="0">
                <a:latin typeface="Algerian" panose="04020705040A02060702" pitchFamily="82" charset="0"/>
              </a:rPr>
              <a:t>SARADA KRISHNA HOMOEOPATHIC MEDICAL COLLEGE HOSPITAL,KULASEKHARAM,K.K DIST,TAMILNADU</a:t>
            </a:r>
            <a:endParaRPr lang="en-US" sz="24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232597"/>
            <a:ext cx="8825658" cy="240620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INTESTINAL OBSTRUCTION (IO)</a:t>
            </a:r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r"/>
            <a:r>
              <a:rPr lang="en-US" sz="2400" i="1" dirty="0" smtClean="0"/>
              <a:t>DR.BINO</a:t>
            </a:r>
            <a:endParaRPr lang="en-US" sz="2400" dirty="0" smtClean="0"/>
          </a:p>
          <a:p>
            <a:pPr algn="r"/>
            <a:r>
              <a:rPr lang="en-US" sz="2400" i="1" dirty="0" smtClean="0"/>
              <a:t>Associate Prof.</a:t>
            </a:r>
            <a:endParaRPr lang="en-US" sz="2400" dirty="0" smtClean="0"/>
          </a:p>
          <a:p>
            <a:pPr algn="r"/>
            <a:r>
              <a:rPr lang="en-US" sz="2400" i="1" dirty="0" smtClean="0"/>
              <a:t>DEPT OF SURGERY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0798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 of treatment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Fluid &amp; electrolyte therapy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Decompression of the bowel – Nasogastric aspiration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Timed surgical intervention to relive obstruction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97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PARALYTIC ILEUS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of transmission of peristaltic waves due to neuromuscular failure.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Nerve plexuses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yenteric plexus, Meissner’s plexus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94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Postoperative paralytic ileus – 24 to 72 hrs. after abdominal operations.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Peritonitis – intra-abdominal sepsis.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Metabolic paralytic ileus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Reflex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paralytic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ileus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87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of bowel sounds on auscultation 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Absence of pain.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Effortless vomiting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Abdominal distension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passage of flatus.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19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 &amp;TREATMENT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Straight X-ray of abd.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hows gas-filled loops of intestine with multiple fluid levels.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Conservative – nasogastric suction, intravenous fluid administration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Correction of electrolyte imbalance – hypokalemia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59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INTUSSUSCEPTION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one portion of the gut invaginates into the immediately adjacent loop, the condition is called intussusception.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Usually proximal loop is invaginated into the distal bowel.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Rarely the distal loop may invaginate into the proximal loop – retrograde intussusception.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488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Primary / Idiopathic intussusception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diet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Follows an attack of URTI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Idiopathic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Defect in neuromuscular co-ordination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Hypertrophy of Peyer’s patches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Muslims after Ramjan fest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intussusception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Polyp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Papilliferous carcinoma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Meckel’s diverticulum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835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PATHOLOGY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29258"/>
            <a:ext cx="8825659" cy="34163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 parts: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entering or inner tube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ntussusceptum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returning or middle tube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sheath or outer tube –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ntussucipiens 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 Starting point of intussusception – Apex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Site where the returning layer &amp; ensheathing layer meet – Neck 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481848" y="3103808"/>
            <a:ext cx="450760" cy="605308"/>
          </a:xfrm>
          <a:prstGeom prst="rightBrace">
            <a:avLst>
              <a:gd name="adj1" fmla="val 1404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854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 : 6 to 9 months male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Sudden onset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Child screams with abdominal pain, colicky, child draws up legs with pain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Facial pallor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‘Red current jelly’ stool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Untreated – absolute IO , peritonitis, gangrene, perforation, death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SIGNS: Distension of abdomen, Rt iliac fossa is empty (Signe-de-Dance)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67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Straight x-ray of abdomen :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inc. gas shadows in SI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Barium enema radiography :</a:t>
            </a:r>
          </a:p>
          <a:p>
            <a:pPr marL="800100" lvl="2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‘pincer-shaped’ or ‘coiled-spring’ deformity or ‘pitch fork sign.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72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When there is any pathological interference with the normal progression of the intestinal luminal contents distally, the condition is called intestinal obstruction.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280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Preoperative Management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Decompression of SI through nasogastric suction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Prophylactic antibiotics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Hydrostatic reduction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Operative treatment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Cope’s method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Resection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136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DUODENAL  ATRESIA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33767"/>
            <a:ext cx="8825659" cy="436728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area of blockage – just below the ampulla of Vater.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Duodenal obstruction ,1. complete – duodenal atresia, 2. partial – duodenal web, stenosis, annular pancreas, malrotation of the midgut.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C/F: Vomiting – bilious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Abdominal distension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Meconium not passed in newborn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Straight X-ray of abdomen: double-bubble deformity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: Decompressed via nasogastric tube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Vertical duodenal incision – web excision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Gastrostomy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64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VOLVULUS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defRPr/>
            </a:pPr>
            <a:r>
              <a:rPr lang="en-US" dirty="0"/>
              <a:t>Axial rotation of  bowel  at its mesentery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/>
              <a:t>      Congenital </a:t>
            </a:r>
            <a:r>
              <a:rPr lang="en-US" dirty="0"/>
              <a:t>or  secondary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/>
              <a:t>      Small </a:t>
            </a:r>
            <a:r>
              <a:rPr lang="en-US" dirty="0"/>
              <a:t>intestine, caecum, sigmoid-common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/>
              <a:t>      Small </a:t>
            </a:r>
            <a:r>
              <a:rPr lang="en-US" dirty="0"/>
              <a:t>gut- spontaneous, vegetable consumption – untwist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/>
              <a:t>      Caecal </a:t>
            </a:r>
            <a:r>
              <a:rPr lang="en-US" dirty="0"/>
              <a:t>– clockwise- females- lap . Untwist, resection if gangrene</a:t>
            </a:r>
          </a:p>
          <a:p>
            <a:pPr lvl="1">
              <a:defRPr/>
            </a:pPr>
            <a:r>
              <a:rPr lang="en-US" dirty="0" smtClean="0"/>
              <a:t>Treatment – Flexible  </a:t>
            </a:r>
            <a:r>
              <a:rPr lang="en-US" dirty="0"/>
              <a:t>sigmoidoscopy/ rigid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      Laparotomy- </a:t>
            </a:r>
            <a:r>
              <a:rPr lang="en-US" dirty="0"/>
              <a:t>untwisting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      Viable </a:t>
            </a:r>
            <a:r>
              <a:rPr lang="en-US" dirty="0"/>
              <a:t>– fixing to retroperitoneum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      Resection </a:t>
            </a:r>
            <a:r>
              <a:rPr lang="en-US" dirty="0"/>
              <a:t>– Paul Mickulikz- gangrene</a:t>
            </a:r>
          </a:p>
          <a:p>
            <a:pPr marL="400050" lvl="1" indent="0">
              <a:buNone/>
              <a:defRPr/>
            </a:pPr>
            <a:r>
              <a:rPr lang="en-US" dirty="0" smtClean="0"/>
              <a:t>      Sigmoid </a:t>
            </a:r>
            <a:r>
              <a:rPr lang="en-US" dirty="0"/>
              <a:t>colectomy/ Hartmann’s procedure later re-anastomosis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675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MECONIUM ILEUS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Impaction of meconium in the distal ileum</a:t>
            </a:r>
          </a:p>
          <a:p>
            <a:r>
              <a:rPr lang="en-US" dirty="0" smtClean="0"/>
              <a:t>C/F: Infant may born with distended abdomen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Vomiting – bilious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Rectum small &amp; empty</a:t>
            </a:r>
          </a:p>
          <a:p>
            <a:r>
              <a:rPr lang="en-US" dirty="0" smtClean="0"/>
              <a:t>Straight X-ray of abdomen : distended small bowel without air-fluid levels</a:t>
            </a:r>
          </a:p>
          <a:p>
            <a:r>
              <a:rPr lang="en-US" dirty="0" smtClean="0"/>
              <a:t>Treatment : Gastrografin contrast enema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727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285397"/>
            <a:ext cx="182527" cy="676072"/>
          </a:xfrm>
        </p:spPr>
        <p:txBody>
          <a:bodyPr/>
          <a:lstStyle/>
          <a:p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7446" y="2855065"/>
            <a:ext cx="3757545" cy="228382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lackadder ITC" panose="04020505051007020D02" pitchFamily="82" charset="0"/>
              </a:rPr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4227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AETIOLOGY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2591"/>
            <a:ext cx="8825659" cy="435305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Mechanical Obstruction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Obstruction in the lumen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Meconium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Bezoars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Gallstones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Polypoid tumor of the bowel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Intussusception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Impaction of barium or worms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Lesions of the bowel wall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 – ( Atresia &amp; stenosis, Megacolon, Meckel’s diverticulum, Imperforate anus, Diverticuli )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Traumatic</a:t>
            </a:r>
          </a:p>
          <a:p>
            <a:pPr marL="1314450" lvl="3" indent="0">
              <a:buNone/>
            </a:pPr>
            <a:endParaRPr lang="en-US" dirty="0" smtClean="0"/>
          </a:p>
          <a:p>
            <a:pPr marL="1714500" lvl="3" indent="-400050">
              <a:buFont typeface="+mj-lt"/>
              <a:buAutoNum type="romanLcPeriod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42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Neoplastic 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Inflammatory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 Crohn’s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disease, Ulcerative colitis, Diverticulitis )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Miscellaneous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Lesions extrinsic to the bowel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Adhesive band constriction or angulation by adhesion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hernia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Volvulus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Extrinsic masses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Paralytic ileus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Abdominal causes – intestinal distension, peritonitis, retroperitoneal lesions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Systemic causes – electrolyte imbalance, toxemias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49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CLASSIFICATION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Simple mechanical obstruction</a:t>
            </a:r>
          </a:p>
          <a:p>
            <a:pPr marL="85725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obstruction but blood supply to the intestine remains intact.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Strangulated obstruction </a:t>
            </a:r>
          </a:p>
          <a:p>
            <a:pPr marL="85725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Mesenteric vessels are occluded besides the usual mechanical obstruction.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Closed loop obstruction </a:t>
            </a:r>
          </a:p>
          <a:p>
            <a:pPr marL="8001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When both limbs of the loops are  obstructed.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Another classification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Acute obstruction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Chronic obstruction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Acute - on chronic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obstruction</a:t>
            </a:r>
          </a:p>
          <a:p>
            <a:pPr marL="9144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7821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PATHOLOGY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Bowel motility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Distension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Fluid and electrolyte imbalance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Intestinal gas – Gas swallowed from the atmospheric air , diffusion from blood into the bowel lumen, organic gases.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Bacterial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proliferation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Strangulated obstruction</a:t>
            </a:r>
          </a:p>
          <a:p>
            <a:pPr marL="8001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Strangulation develops when the circulation to the obstructed intestine is impaired.</a:t>
            </a:r>
          </a:p>
          <a:p>
            <a:pPr marL="8001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Distension </a:t>
            </a:r>
          </a:p>
          <a:p>
            <a:pPr marL="8001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Onset of gangrene</a:t>
            </a:r>
          </a:p>
          <a:p>
            <a:pPr marL="8001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Loss of blood volume </a:t>
            </a:r>
          </a:p>
          <a:p>
            <a:pPr marL="800100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Transmigration of bacteria and toxin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0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FEATURES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6472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Abdominal Pain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– severe, colicky, umbilical, lower abdomen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Increases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with peristalsis, later reduces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Severe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pain - strangulation</a:t>
            </a:r>
          </a:p>
          <a:p>
            <a:pPr>
              <a:lnSpc>
                <a:spcPct val="120000"/>
              </a:lnSpc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Vomiting – High 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obstruction- violent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Low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obstruction- slow onset nausea/vomit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Gradually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digestive food changes to feculent material</a:t>
            </a:r>
          </a:p>
          <a:p>
            <a:pPr>
              <a:lnSpc>
                <a:spcPct val="120000"/>
              </a:lnSpc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Distension – Greater 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if distal obstruction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Visible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peristalsis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Peristalsis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delayed in colonic obstruction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Absent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 Mesenteric vascular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obstruction</a:t>
            </a:r>
          </a:p>
          <a:p>
            <a:pPr>
              <a:lnSpc>
                <a:spcPct val="120000"/>
              </a:lnSpc>
              <a:defRPr/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Constipation – Failure to pass gas or feces through the rectum . Absent 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in – Richter’s hernia, gallstone, MVO, Pelvic abscess, partial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obstruction </a:t>
            </a:r>
          </a:p>
          <a:p>
            <a:pPr marL="0" indent="0">
              <a:lnSpc>
                <a:spcPct val="170000"/>
              </a:lnSpc>
              <a:buNone/>
              <a:defRPr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75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EXAMINATION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Tachycardia and Hypotension – severe dehydration / peritonitis 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Fever – strangulation 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INSPECTION – visible peristalsis, Surgical scars, Abdominal distension, inspect all Hernial orifices. 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PALPATION – tenderness &amp; rigidity at the site of obstruction usually indicate strangulation , palpate all hernial orifice 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PERCUSSION – Tenderness on slight percussion suggests strangulation 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AUSULTATION – Simple mechanical obstruction – loud, high pitched, metallic. Paralytic ileus – occasional isolated bowel sounds heard. In presence of strangulation completely absence of bowel sounds. </a:t>
            </a: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33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INVESTIGATIONS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Blood examinations: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Raised hematocrit value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conc. of sodium, potassium, chloride in the plasma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Elevated S. amylase level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 pH &amp;CO2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Metabolic acidosis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Radiological examinations: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Straight X-ray: Gas shadows, Fluid levels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Barium enema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126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201</TotalTime>
  <Words>1026</Words>
  <Application>Microsoft Office PowerPoint</Application>
  <PresentationFormat>Custom</PresentationFormat>
  <Paragraphs>188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Ion Boardroom</vt:lpstr>
      <vt:lpstr>SARADA KRISHNA HOMOEOPATHIC MEDICAL COLLEGE HOSPITAL,KULASEKHARAM,K.K DIST,TAMILNADU</vt:lpstr>
      <vt:lpstr>INTRODUCTION</vt:lpstr>
      <vt:lpstr>AETIOLOGY</vt:lpstr>
      <vt:lpstr>Slide 4</vt:lpstr>
      <vt:lpstr>CLASSIFICATION</vt:lpstr>
      <vt:lpstr>PATHOLOGY</vt:lpstr>
      <vt:lpstr>CLINICAL FEATURES</vt:lpstr>
      <vt:lpstr>PHYSICAL EXAMINATION</vt:lpstr>
      <vt:lpstr>SPECIAL INVESTIGATIONS </vt:lpstr>
      <vt:lpstr>MANAGEMENT</vt:lpstr>
      <vt:lpstr>PARALYTIC ILEUS</vt:lpstr>
      <vt:lpstr>TYPES</vt:lpstr>
      <vt:lpstr>CLINICAL FEATURES</vt:lpstr>
      <vt:lpstr>INVESTIGATION &amp;TREATMENT</vt:lpstr>
      <vt:lpstr>INTUSSUSCEPTION </vt:lpstr>
      <vt:lpstr>ETIOLOGY</vt:lpstr>
      <vt:lpstr>PATHOLOGY</vt:lpstr>
      <vt:lpstr>CLINICAL FEATURES</vt:lpstr>
      <vt:lpstr>INVESTIGATIONS</vt:lpstr>
      <vt:lpstr>TREATMENT</vt:lpstr>
      <vt:lpstr>DUODENAL  ATRESIA</vt:lpstr>
      <vt:lpstr>VOLVULUS</vt:lpstr>
      <vt:lpstr>MECONIUM ILEUS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SARADA KRISHNA HOMOEOPATHIC MEDICAL COLLEGE HOSPITAL,KULASEKHARAM,K.K DIST,TAMILNADU</dc:title>
  <dc:creator>SUJRGERY</dc:creator>
  <cp:lastModifiedBy>New</cp:lastModifiedBy>
  <cp:revision>25</cp:revision>
  <dcterms:created xsi:type="dcterms:W3CDTF">2019-07-23T04:35:41Z</dcterms:created>
  <dcterms:modified xsi:type="dcterms:W3CDTF">2019-08-17T07:35:56Z</dcterms:modified>
</cp:coreProperties>
</file>